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itchFamily="2" charset="7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8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B47-88D6-7128-E8E6-DA6A19E47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2E7A0-B00C-9A46-5CBB-59352E7E8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1D1F1-3C13-5B33-7772-0C2235B8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B745-501A-7EFA-9F40-485D8C936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334C-C7C2-ED70-1589-F35A4CBE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334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06E1-2E64-A5DB-7B1C-2AB88382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6D264-DE12-EDE2-7C33-F485DB53A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10456-0996-CF01-B62E-57691980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6F41A-5A2B-5F85-0E0B-37CF7206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4C50-1232-453A-2036-5FCB40F4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73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5E4D50-C283-9DFE-7819-75D9BFAA5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11615-8ECC-80E2-E9A4-7F98FD78B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9A5D-6EF0-A0E2-590E-BCDEE4F2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4FF-8B3F-8DCB-1492-7D22DE50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97E3-3684-D87C-6EEE-AB31B071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55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84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79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790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922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170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28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9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6461-DF2E-B6CE-9B55-3C2CC0AC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07B00-1774-4DD9-A901-D8C42808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EF70-993B-A46A-97EF-FB5B6205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19005-99BB-4BAF-7A39-E5EFB1D13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4EDE4-10CD-7757-642C-33F130E5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25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964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94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BFD6-A3D3-B356-4801-0C37BD1D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90F30-CCD5-9423-6D7A-D06F2E27F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DE43-3BD1-B070-C233-EC51E603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A466-B2DE-3DE5-A91A-5C52001C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9C43D-1E0F-F926-E0D5-99DABCF9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09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3B36-107D-D8A8-8227-B2132FA3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5D79-078A-9D5C-DD10-82B0425DE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CB56E-6492-B7A5-3CDC-27C5886BE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CD193-16D3-1C35-CE60-4FC3CEBA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4530F-705B-2EF3-B461-B506932F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426ED-1B07-D27C-E05C-234DCB2E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06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898F-22A3-CD66-A42E-1E3C68D8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B700-22D9-8A19-E74F-BAB18AE6B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E4A93-EC80-A3E5-3A81-2C50ACD98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438A1-7490-ABDC-11E2-30DC18FF4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966B6-F977-4E4B-0485-99171D66C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1C6AB-ADE2-A883-E528-D2EA42E2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B8262-DD90-A2B3-D7AE-149A67DB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3E210-BBEF-77B3-76AC-2C1A4562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73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AC6F-F9BF-E17F-7F87-B184F46F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293E9-54C0-340C-A20A-AF5573BE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25D52-4C6B-B60D-E525-91C16AA1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298B3-BF24-C022-EEEA-D4C81588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05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DE241-D5F0-2282-529D-8C8CF66D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FFD1B-A819-77F8-5DA8-93403004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6BE01-B6D8-5954-8918-DBE4E6FE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609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B687-3EF3-C72C-FBC2-39755C84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3A0B-FF03-21AF-071D-EEAB0EA8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60FEF-8FFE-D786-9E1A-8911AE69C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43027-4134-8DEB-68EA-29F9FB9F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EAEE3-3673-C8BC-7DD3-E395462F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3701-A3B0-544A-C99F-3EC62E0C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28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14F-5272-A405-976A-B296815D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D6521-65C3-016D-BEF0-91622C0D9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5A99F-A31E-D003-4310-431B54536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24480-7428-335C-0096-CF64F2D8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2A6BC-68DB-D2C8-37EB-38E59D2D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50D2-90C7-43F8-7C03-D5F800D6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05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4C2D-5878-5439-9F6C-3661098D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E6171-C893-256A-D000-AB1C85446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2FDE-A058-7E19-1B32-660FD6F31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FCE00-D17E-4648-A794-5CEF5E7CA25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5BA16-D8C5-7CDA-5FD4-342A0F64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53810-B454-4DAB-BCF7-63C636FDE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1664C-514C-1A40-9421-A1D063CCA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hyperlink" Target="https://www.oilandgastechnology.n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pgjonline.com" TargetMode="External"/><Relationship Id="rId11" Type="http://schemas.openxmlformats.org/officeDocument/2006/relationships/hyperlink" Target="https://phys.org/news/2017-07-robot-gas-pipes-leaks-catastrophic.html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hyperlink" Target="https://smprobotics.com/products_autonomous_ugv/gas-leak-inspection-robot/" TargetMode="External"/><Relationship Id="rId9" Type="http://schemas.openxmlformats.org/officeDocument/2006/relationships/hyperlink" Target="https://www.sciencedirect.com/science/article/pii/S147466701537244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75861"/>
            <a:ext cx="121773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Pipetronics - Autonomous Leak Detecting Robot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13490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is an innovative solution that combines advanced robotics and IoT technology to proactively detect and address pipeline leaks. This intelligent system monitors critical infrastructure, providing real-time data to improve safety, efficiency, and environmental sustainability.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903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Closing Image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22853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we conclude our presentation on Pipetronics, we leave you with an inspiring image of the future - a vision of seamless integration, boundless innovation, and a world empowered by the power of real-time data processing.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871668"/>
            <a:ext cx="6292572" cy="35237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879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chemeClr val="accent1"/>
                </a:solidFill>
              </a:rPr>
              <a:t>2 BROKE GUYS</a:t>
            </a:r>
          </a:p>
        </p:txBody>
      </p:sp>
      <p:sp>
        <p:nvSpPr>
          <p:cNvPr id="4" name="Shape 1"/>
          <p:cNvSpPr/>
          <p:nvPr/>
        </p:nvSpPr>
        <p:spPr>
          <a:xfrm>
            <a:off x="6244709" y="306931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14194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06931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Lead: Harshith Gowda K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166747" y="306931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141940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06931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Member 2: Jeevitesh Mishra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6235660"/>
            <a:ext cx="717590" cy="2058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139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Pipetronics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5155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offers a cutting-edge inspection robot that serves a wide range of industries. Its compact design and advanced sensors enable it to navigate complex machinery, assess pipeline integrity, and detect early signs of wear or leaks in critical infrastructure.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82120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powerful imaging and sensor technologies, the Pipetronics robot provides precise, location-specific data that enhances safety, minimizes downtime, and ensures the reliability of essential systems in petrochemical, gas distribution, and industrial settings.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1986"/>
            <a:ext cx="67935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Report Workflow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797963"/>
            <a:ext cx="10183058" cy="4495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537365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technical report workflow at Pipetronics follows a structured process to ensure a thorough and well-researched final product. Starting with ideation and brainstorming, the team moves on to data collection, in-depth analysis, and finally, comprehensive documentation to present the findings and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782" y="424934"/>
            <a:ext cx="4199811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Prototype Key Features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01" y="1242298"/>
            <a:ext cx="4628078" cy="425922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82" y="5675352"/>
            <a:ext cx="386239" cy="3862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0782" y="6216015"/>
            <a:ext cx="3213378" cy="50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Laser Absorption Spectroscopy (LAS)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40782" y="6817043"/>
            <a:ext cx="3213378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gas concentrations by detecting specific wavelengths absorbed by gas molecules, providing precise and real-time data.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55" y="5675352"/>
            <a:ext cx="386239" cy="3862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85855" y="6216015"/>
            <a:ext cx="284523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Gyro-Stabilized Mobile Platform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985855" y="6562844"/>
            <a:ext cx="321349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stable, accurate measurements even on uneven terrain, enabling reliable gas monitoring in challenging environments.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048" y="5675352"/>
            <a:ext cx="386239" cy="3862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1048" y="6216015"/>
            <a:ext cx="203323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Dual-Spectral Imaging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431048" y="6562844"/>
            <a:ext cx="3213378" cy="741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Visible and infrared cameras provide comprehensive visual inspections and reliable gas leak detection capabilities.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121" y="5675352"/>
            <a:ext cx="386239" cy="3862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76121" y="6216015"/>
            <a:ext cx="234541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Remote Gas Leak Scanner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0876121" y="6562844"/>
            <a:ext cx="321349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and quantifies gas concentrations without direct contact, using advanced laser-based technology for efficient inspections.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223" y="362426"/>
            <a:ext cx="3475911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Feasibility and Viability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93" y="1048941"/>
            <a:ext cx="324445" cy="324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89647" y="1503164"/>
            <a:ext cx="189261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Technological Feasibility 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54223" y="1794391"/>
            <a:ext cx="6763583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leverages proven technologies like laser absorption spectroscopy, dual-spectral imaging, and gyro-stabilization for reliable performance.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043" y="1048941"/>
            <a:ext cx="324445" cy="3244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0409" y="1503164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Feasibility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12474" y="1794391"/>
            <a:ext cx="6763703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adaptability in remote and hazardous environments, Pipetronics integrates seamlessly with existing infrastructure.</a:t>
            </a:r>
            <a:endParaRPr lang="en-US" sz="1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793" y="2599015"/>
            <a:ext cx="324445" cy="3244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982039" y="3053239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Economic Feasibility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454223" y="3344466"/>
            <a:ext cx="6763583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high initial investment is offset by long-term savings from reduced labor costs and minimized downtime.</a:t>
            </a:r>
            <a:endParaRPr lang="en-US" sz="1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043" y="2599015"/>
            <a:ext cx="324445" cy="3244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40409" y="3053239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7412474" y="3344466"/>
            <a:ext cx="6763703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for large, unmanned, or remote areas, Pipetronics offers broad applicability across industrial networks.</a:t>
            </a:r>
            <a:endParaRPr lang="en-US" sz="10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618" y="3905726"/>
            <a:ext cx="1698069" cy="96607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855839" y="4384358"/>
            <a:ext cx="575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4863465" y="4139327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Viability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4863465" y="4430554"/>
            <a:ext cx="7368302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meets high demand for safety solutions in the oil and gas industry and aligns with automation trends.</a:t>
            </a:r>
            <a:endParaRPr lang="en-US" sz="1000" dirty="0"/>
          </a:p>
        </p:txBody>
      </p:sp>
      <p:sp>
        <p:nvSpPr>
          <p:cNvPr id="19" name="Shape 12"/>
          <p:cNvSpPr/>
          <p:nvPr/>
        </p:nvSpPr>
        <p:spPr>
          <a:xfrm>
            <a:off x="4766072" y="4884182"/>
            <a:ext cx="9377720" cy="7620"/>
          </a:xfrm>
          <a:prstGeom prst="roundRect">
            <a:avLst>
              <a:gd name="adj" fmla="val 1533120"/>
            </a:avLst>
          </a:prstGeom>
          <a:solidFill>
            <a:srgbClr val="60646A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6583" y="4904184"/>
            <a:ext cx="3396139" cy="96607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839170" y="5257443"/>
            <a:ext cx="9084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250" dirty="0"/>
          </a:p>
        </p:txBody>
      </p:sp>
      <p:sp>
        <p:nvSpPr>
          <p:cNvPr id="22" name="Text 14"/>
          <p:cNvSpPr/>
          <p:nvPr/>
        </p:nvSpPr>
        <p:spPr>
          <a:xfrm>
            <a:off x="5712500" y="5137785"/>
            <a:ext cx="175152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Regulatory Compliance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5712500" y="5429012"/>
            <a:ext cx="7708225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helps companies comply with strict safety and environmental regulations, ensuring responsible operations.</a:t>
            </a:r>
            <a:endParaRPr lang="en-US" sz="1000" dirty="0"/>
          </a:p>
        </p:txBody>
      </p:sp>
      <p:sp>
        <p:nvSpPr>
          <p:cNvPr id="24" name="Shape 16"/>
          <p:cNvSpPr/>
          <p:nvPr/>
        </p:nvSpPr>
        <p:spPr>
          <a:xfrm>
            <a:off x="5615107" y="5882640"/>
            <a:ext cx="8528685" cy="7620"/>
          </a:xfrm>
          <a:prstGeom prst="roundRect">
            <a:avLst>
              <a:gd name="adj" fmla="val 1533120"/>
            </a:avLst>
          </a:prstGeom>
          <a:solidFill>
            <a:srgbClr val="60646A"/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548" y="5902643"/>
            <a:ext cx="5094208" cy="96607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3840718" y="6255901"/>
            <a:ext cx="8763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250" dirty="0"/>
          </a:p>
        </p:txBody>
      </p:sp>
      <p:sp>
        <p:nvSpPr>
          <p:cNvPr id="27" name="Text 18"/>
          <p:cNvSpPr/>
          <p:nvPr/>
        </p:nvSpPr>
        <p:spPr>
          <a:xfrm>
            <a:off x="6561534" y="6136243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Cost-Benefit Ratio</a:t>
            </a:r>
            <a:endParaRPr lang="en-US" sz="1300" dirty="0"/>
          </a:p>
        </p:txBody>
      </p:sp>
      <p:sp>
        <p:nvSpPr>
          <p:cNvPr id="28" name="Text 19"/>
          <p:cNvSpPr/>
          <p:nvPr/>
        </p:nvSpPr>
        <p:spPr>
          <a:xfrm>
            <a:off x="6561534" y="6427470"/>
            <a:ext cx="6935391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offers a high ROI due to reduced manual labor, downtime, and damage from undetected leaks.</a:t>
            </a:r>
            <a:endParaRPr lang="en-US" sz="1000" dirty="0"/>
          </a:p>
        </p:txBody>
      </p:sp>
      <p:sp>
        <p:nvSpPr>
          <p:cNvPr id="29" name="Shape 20"/>
          <p:cNvSpPr/>
          <p:nvPr/>
        </p:nvSpPr>
        <p:spPr>
          <a:xfrm>
            <a:off x="6464141" y="6881098"/>
            <a:ext cx="7679650" cy="7620"/>
          </a:xfrm>
          <a:prstGeom prst="roundRect">
            <a:avLst>
              <a:gd name="adj" fmla="val 1533120"/>
            </a:avLst>
          </a:prstGeom>
          <a:solidFill>
            <a:srgbClr val="60646A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513" y="6901101"/>
            <a:ext cx="6792278" cy="96607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3835479" y="7254359"/>
            <a:ext cx="9822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250" dirty="0"/>
          </a:p>
        </p:txBody>
      </p:sp>
      <p:sp>
        <p:nvSpPr>
          <p:cNvPr id="32" name="Text 22"/>
          <p:cNvSpPr/>
          <p:nvPr/>
        </p:nvSpPr>
        <p:spPr>
          <a:xfrm>
            <a:off x="7410569" y="7030879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Maintenance Viability</a:t>
            </a:r>
            <a:endParaRPr lang="en-US" sz="1300" dirty="0"/>
          </a:p>
        </p:txBody>
      </p:sp>
      <p:sp>
        <p:nvSpPr>
          <p:cNvPr id="33" name="Text 23"/>
          <p:cNvSpPr/>
          <p:nvPr/>
        </p:nvSpPr>
        <p:spPr>
          <a:xfrm>
            <a:off x="7410569" y="7322106"/>
            <a:ext cx="6635829" cy="4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Pipetronics has low ongoing maintenance costs due to its autonomous operation and reliable performance.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15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and Benefits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847493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2605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Safety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091815"/>
            <a:ext cx="30346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gas leaks early, reducing the risk of explosions, fires, and hazardous situations.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1847493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2605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Remote Operation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309181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Operates in hazardous or remote areas without putting human inspectors at risk.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1847493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2605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309181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Conducts autonomous, continuous inspections, improving overall operational efficiency.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1847493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2605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309181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Sends data wirelessly to operators for swift responses to detected leaks.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8309" y="47223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Cost-Effectiveness: Reduces the need for manual inspections, cutting labor costs and minimizing downtime.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514481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and Accuracy: Uses laser absorption spectroscopy and dual-spectral imaging for precise leak detection.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58309" y="55672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 Compensation: Anemometer integration improves accuracy of gas concentration measurements in varying wind conditions.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758309" y="63363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and Adaptability: Ideal for large, remote sites with limited human presence.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58309" y="675882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Protection: Helps prevent harmful gas emissions, protecting the environment.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58309" y="71812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Insights: Provides detailed data for predictive maintenance and informed decision-making.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583" y="408742"/>
            <a:ext cx="3568541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83" y="1125855"/>
            <a:ext cx="3267789" cy="2019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4583" y="3314819"/>
            <a:ext cx="274046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AI and Machine Learning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74583" y="3619143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AI could improve predictive maintenance and anomaly detection, enabling more proactive industrial operations.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731" y="1125855"/>
            <a:ext cx="3267789" cy="2019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45731" y="3314819"/>
            <a:ext cx="238541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Expanded Multi-Gas Detection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945731" y="3619143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sensors could detect more gases, expanding Pipetronics' applicability across a wider range of industrial environments.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79" y="1125855"/>
            <a:ext cx="3267789" cy="20195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6879" y="3314819"/>
            <a:ext cx="1871186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5G and Edge Computing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416879" y="3619143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connectivity and local data processing would enable real-time decision-making and reduce latency.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028" y="1125855"/>
            <a:ext cx="3267789" cy="20195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88028" y="3314819"/>
            <a:ext cx="2360057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Miniaturization and Portability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0888028" y="3619143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smaller design could allow access to tighter, hard-to-reach spaces, increasing Pipetronics' versatility.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3" y="4676656"/>
            <a:ext cx="3267789" cy="20195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4583" y="6865620"/>
            <a:ext cx="2151578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Adaptability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474583" y="7169944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durability for extreme conditions would expand Pipetronics' applications in challenging industrial settings.</a:t>
            </a:r>
            <a:endParaRPr lang="en-US" sz="10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5731" y="4676656"/>
            <a:ext cx="3267789" cy="20195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45731" y="6865620"/>
            <a:ext cx="2575203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Power and Battery Life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3945731" y="7169944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batteries would enable longer operational hours, improving productivity and reducing downtime.</a:t>
            </a:r>
            <a:endParaRPr lang="en-US" sz="10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879" y="4676656"/>
            <a:ext cx="3267789" cy="201953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16879" y="6865620"/>
            <a:ext cx="1784271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Fleet Management</a:t>
            </a:r>
            <a:endParaRPr lang="en-US" sz="1400" dirty="0"/>
          </a:p>
        </p:txBody>
      </p:sp>
      <p:sp>
        <p:nvSpPr>
          <p:cNvPr id="23" name="Text 14"/>
          <p:cNvSpPr/>
          <p:nvPr/>
        </p:nvSpPr>
        <p:spPr>
          <a:xfrm>
            <a:off x="7416879" y="7169944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Coordinated robot fleets could speed up large-scale inspections, optimizing efficiency and coverage.</a:t>
            </a:r>
            <a:endParaRPr lang="en-US" sz="10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8028" y="4676656"/>
            <a:ext cx="3267789" cy="201953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88028" y="6865620"/>
            <a:ext cx="2807018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Augmented Reality (AR) Integration</a:t>
            </a:r>
            <a:endParaRPr lang="en-US" sz="1400" dirty="0"/>
          </a:p>
        </p:txBody>
      </p:sp>
      <p:sp>
        <p:nvSpPr>
          <p:cNvPr id="26" name="Text 16"/>
          <p:cNvSpPr/>
          <p:nvPr/>
        </p:nvSpPr>
        <p:spPr>
          <a:xfrm>
            <a:off x="10888028" y="7169944"/>
            <a:ext cx="3267789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would allow operators to visually monitor and control inspections, enhancing user experience and situational awareness.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8358"/>
            <a:ext cx="64327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and References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47" y="2429708"/>
            <a:ext cx="671513" cy="6715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906" y="33449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Oil Eating Robots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917752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Cutting-edge research explores the use of autonomous robots to detect and contain gas leaks, preventing catastrophic environmental damage.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53962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701" y="2429708"/>
            <a:ext cx="785455" cy="6981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92072" y="33716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Industry Resources 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76474" y="3944422"/>
            <a:ext cx="28819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Leading industry publications like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 &amp; Gas Journal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Oil &amp; Gas Technology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 in-depth coverage of related technologies and best practices.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835" y="2429708"/>
            <a:ext cx="899517" cy="7196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10237" y="3393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Academic Studies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94640" y="3965853"/>
            <a:ext cx="288190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Scholarly articles, such as this one from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 Direct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explore the science and feasibility of robotic pipeline inspection and repair.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2005" y="2429708"/>
            <a:ext cx="443389" cy="7093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12805" y="3382804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012805" y="4311848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studies like </a:t>
            </a: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one from Phys.org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1012805" y="5200174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the successful deployment of these technologies in the field.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{424D169C-34CB-9D42-A6A0-E6DAFF532D08}tf10001076</Template>
  <TotalTime>3</TotalTime>
  <Words>905</Words>
  <Application>Microsoft Macintosh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Arial</vt:lpstr>
      <vt:lpstr>Calibri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Indrajith MM</cp:lastModifiedBy>
  <cp:revision>2</cp:revision>
  <dcterms:created xsi:type="dcterms:W3CDTF">2024-11-18T14:50:06Z</dcterms:created>
  <dcterms:modified xsi:type="dcterms:W3CDTF">2024-11-19T04:52:54Z</dcterms:modified>
</cp:coreProperties>
</file>